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0" autoAdjust="0"/>
    <p:restoredTop sz="95810" autoAdjust="0"/>
  </p:normalViewPr>
  <p:slideViewPr>
    <p:cSldViewPr snapToObjects="1">
      <p:cViewPr varScale="1">
        <p:scale>
          <a:sx n="86" d="100"/>
          <a:sy n="86" d="100"/>
        </p:scale>
        <p:origin x="1354" y="58"/>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D9DC4FDA-7486-434F-A0F7-B2D92ADBBDC3}"/>
    <pc:docChg chg="delSld modSld">
      <pc:chgData name="Yoder, Jason" userId="28f4d4d8-da04-4f86-b14d-a21675737bc5" providerId="ADAL" clId="{D9DC4FDA-7486-434F-A0F7-B2D92ADBBDC3}" dt="2023-09-21T11:43:10.127" v="1" actId="47"/>
      <pc:docMkLst>
        <pc:docMk/>
      </pc:docMkLst>
      <pc:sldChg chg="del mod modShow">
        <pc:chgData name="Yoder, Jason" userId="28f4d4d8-da04-4f86-b14d-a21675737bc5" providerId="ADAL" clId="{D9DC4FDA-7486-434F-A0F7-B2D92ADBBDC3}" dt="2023-09-21T11:43:10.127" v="1" actId="47"/>
        <pc:sldMkLst>
          <pc:docMk/>
          <pc:sldMk cId="2497485262" sldId="309"/>
        </pc:sldMkLst>
      </pc:sldChg>
    </pc:docChg>
  </pc:docChgLst>
  <pc:docChgLst>
    <pc:chgData name="Yoder, Jason" userId="28f4d4d8-da04-4f86-b14d-a21675737bc5" providerId="ADAL" clId="{ABFAAC53-CD3C-4A27-90E3-B11025F9415C}"/>
    <pc:docChg chg="modSld">
      <pc:chgData name="Yoder, Jason" userId="28f4d4d8-da04-4f86-b14d-a21675737bc5" providerId="ADAL" clId="{ABFAAC53-CD3C-4A27-90E3-B11025F9415C}" dt="2023-09-03T17:47:01.530" v="12" actId="20577"/>
      <pc:docMkLst>
        <pc:docMk/>
      </pc:docMkLst>
      <pc:sldChg chg="modSp mod">
        <pc:chgData name="Yoder, Jason" userId="28f4d4d8-da04-4f86-b14d-a21675737bc5" providerId="ADAL" clId="{ABFAAC53-CD3C-4A27-90E3-B11025F9415C}" dt="2023-09-03T17:47:01.530" v="12" actId="20577"/>
        <pc:sldMkLst>
          <pc:docMk/>
          <pc:sldMk cId="882571428" sldId="256"/>
        </pc:sldMkLst>
        <pc:spChg chg="mod">
          <ac:chgData name="Yoder, Jason" userId="28f4d4d8-da04-4f86-b14d-a21675737bc5" providerId="ADAL" clId="{ABFAAC53-CD3C-4A27-90E3-B11025F9415C}" dt="2023-09-03T17:47:01.530" v="12" actId="20577"/>
          <ac:spMkLst>
            <pc:docMk/>
            <pc:sldMk cId="882571428" sldId="256"/>
            <ac:spMk id="3" creationId="{48B7659A-1D1E-17BD-2B5B-4EF6EE46797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9/20/2023</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9/20/2023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Wednesday, September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Wednesday, September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Wednesday, September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Wednesday, September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Wednesday, September 20, 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Wednesday, September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Wednesday, September 20, 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Wednesday, September 20, 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Wednesday, September 20, 2023</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Wednesday, September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Wednesday, September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Wednesday, September 20,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err="1">
                <a:highlight>
                  <a:srgbClr val="FFFF00"/>
                </a:highlight>
              </a:rPr>
              <a:t>justacontract</a:t>
            </a:r>
            <a:endParaRPr lang="en-US" sz="4400" dirty="0">
              <a:highlight>
                <a:srgbClr val="FFFF00"/>
              </a:highlight>
            </a:endParaRP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12918</TotalTime>
  <Words>2768</Words>
  <Application>Microsoft Office PowerPoint</Application>
  <PresentationFormat>On-screen Show (4:3)</PresentationFormat>
  <Paragraphs>371</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637</cp:revision>
  <cp:lastPrinted>2015-10-02T13:25:50Z</cp:lastPrinted>
  <dcterms:created xsi:type="dcterms:W3CDTF">2011-01-18T15:01:32Z</dcterms:created>
  <dcterms:modified xsi:type="dcterms:W3CDTF">2023-09-21T11:43:19Z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